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258" r:id="rId3"/>
    <p:sldId id="305" r:id="rId4"/>
    <p:sldId id="275" r:id="rId5"/>
    <p:sldId id="278" r:id="rId6"/>
    <p:sldId id="264" r:id="rId7"/>
    <p:sldId id="277" r:id="rId8"/>
    <p:sldId id="304" r:id="rId9"/>
    <p:sldId id="306" r:id="rId10"/>
    <p:sldId id="281" r:id="rId11"/>
    <p:sldId id="263" r:id="rId12"/>
    <p:sldId id="265" r:id="rId13"/>
    <p:sldId id="266" r:id="rId14"/>
    <p:sldId id="267" r:id="rId15"/>
    <p:sldId id="268" r:id="rId16"/>
    <p:sldId id="269" r:id="rId17"/>
    <p:sldId id="270" r:id="rId18"/>
    <p:sldId id="271" r:id="rId19"/>
    <p:sldId id="272" r:id="rId20"/>
    <p:sldId id="273" r:id="rId21"/>
    <p:sldId id="274" r:id="rId22"/>
    <p:sldId id="276"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9144000" cy="5143500" type="screen16x9"/>
  <p:notesSz cx="6858000" cy="9144000"/>
  <p:embeddedFontLst>
    <p:embeddedFont>
      <p:font typeface="Inter" panose="020B0604020202020204" charset="0"/>
      <p:regular r:id="rId49"/>
      <p:bold r:id="rId50"/>
      <p:italic r:id="rId51"/>
      <p:boldItalic r:id="rId52"/>
    </p:embeddedFont>
    <p:embeddedFont>
      <p:font typeface="Inter ExtraBold" panose="020B0604020202020204" charset="0"/>
      <p:bold r:id="rId53"/>
      <p:boldItalic r:id="rId54"/>
    </p:embeddedFont>
    <p:embeddedFont>
      <p:font typeface="Inter Medium" panose="020B0604020202020204" charset="0"/>
      <p:regular r:id="rId55"/>
      <p:bold r:id="rId56"/>
      <p:italic r:id="rId57"/>
      <p:boldItalic r:id="rId58"/>
    </p:embeddedFont>
    <p:embeddedFont>
      <p:font typeface="Inter SemiBold" panose="020B0604020202020204" charset="0"/>
      <p:regular r:id="rId59"/>
      <p:bold r:id="rId60"/>
      <p:italic r:id="rId61"/>
      <p:boldItalic r:id="rId62"/>
    </p:embeddedFont>
    <p:embeddedFont>
      <p:font typeface="Roboto Mono" panose="00000009000000000000"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63" Type="http://schemas.openxmlformats.org/officeDocument/2006/relationships/image" Target="../media/image70.png"/><Relationship Id="rId68" Type="http://schemas.openxmlformats.org/officeDocument/2006/relationships/image" Target="../media/image75.png"/><Relationship Id="rId7" Type="http://schemas.openxmlformats.org/officeDocument/2006/relationships/image" Target="../media/image15.png"/><Relationship Id="rId2" Type="http://schemas.openxmlformats.org/officeDocument/2006/relationships/notesSlide" Target="../notesSlides/notesSlide27.xml"/><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7.png"/><Relationship Id="rId66" Type="http://schemas.openxmlformats.org/officeDocument/2006/relationships/image" Target="../media/image73.png"/><Relationship Id="rId5" Type="http://schemas.openxmlformats.org/officeDocument/2006/relationships/image" Target="../media/image13.png"/><Relationship Id="rId61" Type="http://schemas.openxmlformats.org/officeDocument/2006/relationships/image" Target="../media/image68.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1.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7.png"/><Relationship Id="rId65"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s>
</file>

<file path=ppt/slides/_rels/slide2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3.png"/><Relationship Id="rId55" Type="http://schemas.openxmlformats.org/officeDocument/2006/relationships/image" Target="../media/image128.png"/><Relationship Id="rId63" Type="http://schemas.openxmlformats.org/officeDocument/2006/relationships/image" Target="../media/image136.png"/><Relationship Id="rId7" Type="http://schemas.openxmlformats.org/officeDocument/2006/relationships/image" Target="../media/image80.png"/><Relationship Id="rId2" Type="http://schemas.openxmlformats.org/officeDocument/2006/relationships/notesSlide" Target="../notesSlides/notesSlide28.xml"/><Relationship Id="rId16"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png"/><Relationship Id="rId45" Type="http://schemas.openxmlformats.org/officeDocument/2006/relationships/image" Target="../media/image118.png"/><Relationship Id="rId53" Type="http://schemas.openxmlformats.org/officeDocument/2006/relationships/image" Target="../media/image126.png"/><Relationship Id="rId58" Type="http://schemas.openxmlformats.org/officeDocument/2006/relationships/image" Target="../media/image131.png"/><Relationship Id="rId5" Type="http://schemas.openxmlformats.org/officeDocument/2006/relationships/image" Target="../media/image78.png"/><Relationship Id="rId61" Type="http://schemas.openxmlformats.org/officeDocument/2006/relationships/image" Target="../media/image134.png"/><Relationship Id="rId19" Type="http://schemas.openxmlformats.org/officeDocument/2006/relationships/image" Target="../media/image9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6.png"/><Relationship Id="rId48" Type="http://schemas.openxmlformats.org/officeDocument/2006/relationships/image" Target="../media/image121.png"/><Relationship Id="rId56" Type="http://schemas.openxmlformats.org/officeDocument/2006/relationships/image" Target="../media/image129.png"/><Relationship Id="rId8" Type="http://schemas.openxmlformats.org/officeDocument/2006/relationships/image" Target="../media/image81.pn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32.png"/><Relationship Id="rId20" Type="http://schemas.openxmlformats.org/officeDocument/2006/relationships/image" Target="../media/image93.png"/><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1" Type="http://schemas.openxmlformats.org/officeDocument/2006/relationships/slideLayout" Target="../slideLayouts/slideLayout11.xml"/><Relationship Id="rId6"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57" Type="http://schemas.openxmlformats.org/officeDocument/2006/relationships/image" Target="../media/image130.png"/><Relationship Id="rId10" Type="http://schemas.openxmlformats.org/officeDocument/2006/relationships/image" Target="../media/image83.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60" Type="http://schemas.openxmlformats.org/officeDocument/2006/relationships/image" Target="../media/image133.png"/><Relationship Id="rId4" Type="http://schemas.openxmlformats.org/officeDocument/2006/relationships/image" Target="../media/image77.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154.png"/><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7.png"/><Relationship Id="rId4" Type="http://schemas.openxmlformats.org/officeDocument/2006/relationships/image" Target="../media/image166.png"/></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331"/>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9 - Sprint 5</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ExtraBold"/>
                <a:sym typeface="Inter"/>
              </a:rPr>
              <a:t>Estadística con python</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Estadística con Python</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Uso de una distribución de datos</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Pruebas de hipótesis</a:t>
            </a:r>
            <a:endParaRPr lang="es-ES"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r>
              <a:rPr lang="es-ES" sz="1800" dirty="0">
                <a:solidFill>
                  <a:srgbClr val="1A1A1A"/>
                </a:solidFill>
                <a:latin typeface="Inter Medium"/>
                <a:ea typeface="Inter Medium"/>
                <a:cs typeface="Inter Medium"/>
                <a:sym typeface="Inter Medium"/>
              </a:rPr>
              <a:t>Utilidad de una exploración estadística</a:t>
            </a:r>
            <a:endParaRPr lang="es-ES"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¿Cuál es la utilidad de identificar nuestra distribución de datos?</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¿Por qué hacer una prueba de hipótesis?</a:t>
            </a:r>
            <a:endParaRPr lang="es-ES"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¿Qué entiendes por análisis estadístico de los datos?</a:t>
            </a:r>
            <a:endParaRPr lang="es-ES"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1564</Words>
  <Application>Microsoft Office PowerPoint</Application>
  <PresentationFormat>Presentación en pantalla (16:9)</PresentationFormat>
  <Paragraphs>164</Paragraphs>
  <Slides>46</Slides>
  <Notes>46</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Inter SemiBold</vt:lpstr>
      <vt:lpstr>Inter</vt:lpstr>
      <vt:lpstr>Arial</vt:lpstr>
      <vt:lpstr>Inter ExtraBold</vt:lpstr>
      <vt:lpstr>Inter Medium</vt:lpstr>
      <vt:lpstr>Roboto Mono</vt:lpstr>
      <vt:lpstr>Simple Light</vt:lpstr>
      <vt:lpstr>Webinar 9 - Sprint 5 Estadística con python</vt:lpstr>
      <vt:lpstr>Agenda</vt:lpstr>
      <vt:lpstr>Acuerdos</vt:lpstr>
      <vt:lpstr>Objetivo</vt:lpstr>
      <vt:lpstr>Midamos los ánimos</vt:lpstr>
      <vt:lpstr>Recap</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11</cp:revision>
  <dcterms:modified xsi:type="dcterms:W3CDTF">2025-02-09T20:46:33Z</dcterms:modified>
</cp:coreProperties>
</file>